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287000" cy="18288000"/>
  <p:notesSz cx="6858000" cy="9144000"/>
  <p:embeddedFontLst>
    <p:embeddedFont>
      <p:font typeface="Chunk Five" panose="020B0604020202020204" charset="0"/>
      <p:regular r:id="rId3"/>
    </p:embeddedFont>
    <p:embeddedFont>
      <p:font typeface="Open Sauce" panose="020B0604020202020204" charset="0"/>
      <p:regular r:id="rId4"/>
    </p:embeddedFont>
    <p:embeddedFont>
      <p:font typeface="Open Sauce Heavy" panose="020B0604020202020204" charset="0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351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3.fntdata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3416" r="-8341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66192" y="2131815"/>
            <a:ext cx="9154616" cy="3375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286"/>
              </a:lnSpc>
              <a:spcBef>
                <a:spcPct val="0"/>
              </a:spcBef>
            </a:pPr>
            <a:r>
              <a:rPr lang="en-US" sz="19490" dirty="0" err="1">
                <a:solidFill>
                  <a:srgbClr val="00467C">
                    <a:alpha val="42745"/>
                  </a:srgbClr>
                </a:solidFill>
                <a:latin typeface="Chunk Five"/>
                <a:ea typeface="Chunk Five"/>
                <a:cs typeface="Chunk Five"/>
                <a:sym typeface="Chunk Five"/>
              </a:rPr>
              <a:t>eu</a:t>
            </a:r>
            <a:r>
              <a:rPr lang="en-US" sz="19490" dirty="0">
                <a:solidFill>
                  <a:srgbClr val="00467C">
                    <a:alpha val="42745"/>
                  </a:srgbClr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19490" dirty="0" err="1">
                <a:solidFill>
                  <a:srgbClr val="00467C">
                    <a:alpha val="42745"/>
                  </a:srgbClr>
                </a:solidFill>
                <a:latin typeface="Chunk Five"/>
                <a:ea typeface="Chunk Five"/>
                <a:cs typeface="Chunk Five"/>
                <a:sym typeface="Chunk Five"/>
              </a:rPr>
              <a:t>vou</a:t>
            </a:r>
            <a:endParaRPr lang="en-US" sz="19490" dirty="0">
              <a:solidFill>
                <a:srgbClr val="00467C">
                  <a:alpha val="42745"/>
                </a:srgbClr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18542" y="3895294"/>
            <a:ext cx="9649916" cy="3375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286"/>
              </a:lnSpc>
              <a:spcBef>
                <a:spcPct val="0"/>
              </a:spcBef>
            </a:pPr>
            <a:r>
              <a:rPr lang="en-US" sz="19490" dirty="0" err="1">
                <a:solidFill>
                  <a:srgbClr val="00467C">
                    <a:alpha val="42745"/>
                  </a:srgbClr>
                </a:solidFill>
                <a:latin typeface="Chunk Five"/>
                <a:ea typeface="Chunk Five"/>
                <a:cs typeface="Chunk Five"/>
                <a:sym typeface="Chunk Five"/>
              </a:rPr>
              <a:t>eu</a:t>
            </a:r>
            <a:r>
              <a:rPr lang="en-US" sz="19490" dirty="0">
                <a:solidFill>
                  <a:srgbClr val="00467C">
                    <a:alpha val="42745"/>
                  </a:srgbClr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19490" dirty="0" err="1">
                <a:solidFill>
                  <a:srgbClr val="00467C">
                    <a:alpha val="42745"/>
                  </a:srgbClr>
                </a:solidFill>
                <a:latin typeface="Chunk Five"/>
                <a:ea typeface="Chunk Five"/>
                <a:cs typeface="Chunk Five"/>
                <a:sym typeface="Chunk Five"/>
              </a:rPr>
              <a:t>vou</a:t>
            </a:r>
            <a:endParaRPr lang="en-US" sz="19490" dirty="0">
              <a:solidFill>
                <a:srgbClr val="00467C">
                  <a:alpha val="42745"/>
                </a:srgbClr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66242" y="5543381"/>
            <a:ext cx="8354516" cy="3375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286"/>
              </a:lnSpc>
              <a:spcBef>
                <a:spcPct val="0"/>
              </a:spcBef>
            </a:pPr>
            <a:r>
              <a:rPr lang="en-US" sz="19490" dirty="0" err="1">
                <a:solidFill>
                  <a:srgbClr val="00467C">
                    <a:alpha val="42745"/>
                  </a:srgbClr>
                </a:solidFill>
                <a:latin typeface="Chunk Five"/>
                <a:ea typeface="Chunk Five"/>
                <a:cs typeface="Chunk Five"/>
                <a:sym typeface="Chunk Five"/>
              </a:rPr>
              <a:t>eu</a:t>
            </a:r>
            <a:r>
              <a:rPr lang="en-US" sz="19490" dirty="0">
                <a:solidFill>
                  <a:srgbClr val="00467C">
                    <a:alpha val="42745"/>
                  </a:srgbClr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19490" dirty="0" err="1">
                <a:solidFill>
                  <a:srgbClr val="00467C">
                    <a:alpha val="42745"/>
                  </a:srgbClr>
                </a:solidFill>
                <a:latin typeface="Chunk Five"/>
                <a:ea typeface="Chunk Five"/>
                <a:cs typeface="Chunk Five"/>
                <a:sym typeface="Chunk Five"/>
              </a:rPr>
              <a:t>vou</a:t>
            </a:r>
            <a:endParaRPr lang="en-US" sz="19490" dirty="0">
              <a:solidFill>
                <a:srgbClr val="00467C">
                  <a:alpha val="42745"/>
                </a:srgbClr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-242995" y="7207322"/>
            <a:ext cx="10640516" cy="3375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286"/>
              </a:lnSpc>
              <a:spcBef>
                <a:spcPct val="0"/>
              </a:spcBef>
            </a:pPr>
            <a:r>
              <a:rPr lang="en-US" sz="19490" dirty="0" err="1">
                <a:solidFill>
                  <a:srgbClr val="00467C">
                    <a:alpha val="42745"/>
                  </a:srgbClr>
                </a:solidFill>
                <a:latin typeface="Chunk Five"/>
                <a:ea typeface="Chunk Five"/>
                <a:cs typeface="Chunk Five"/>
                <a:sym typeface="Chunk Five"/>
              </a:rPr>
              <a:t>eu</a:t>
            </a:r>
            <a:r>
              <a:rPr lang="en-US" sz="19490" dirty="0">
                <a:solidFill>
                  <a:srgbClr val="00467C">
                    <a:alpha val="42745"/>
                  </a:srgbClr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19490" dirty="0" err="1">
                <a:solidFill>
                  <a:srgbClr val="00467C">
                    <a:alpha val="42745"/>
                  </a:srgbClr>
                </a:solidFill>
                <a:latin typeface="Chunk Five"/>
                <a:ea typeface="Chunk Five"/>
                <a:cs typeface="Chunk Five"/>
                <a:sym typeface="Chunk Five"/>
              </a:rPr>
              <a:t>vou</a:t>
            </a:r>
            <a:endParaRPr lang="en-US" sz="19490" dirty="0">
              <a:solidFill>
                <a:srgbClr val="00467C">
                  <a:alpha val="42745"/>
                </a:srgbClr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59226" y="9001769"/>
            <a:ext cx="8836074" cy="3375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286"/>
              </a:lnSpc>
              <a:spcBef>
                <a:spcPct val="0"/>
              </a:spcBef>
            </a:pPr>
            <a:r>
              <a:rPr lang="en-US" sz="19490" dirty="0" err="1">
                <a:solidFill>
                  <a:srgbClr val="00467C">
                    <a:alpha val="42745"/>
                  </a:srgbClr>
                </a:solidFill>
                <a:latin typeface="Chunk Five"/>
                <a:ea typeface="Chunk Five"/>
                <a:cs typeface="Chunk Five"/>
                <a:sym typeface="Chunk Five"/>
              </a:rPr>
              <a:t>eu</a:t>
            </a:r>
            <a:r>
              <a:rPr lang="en-US" sz="19490" dirty="0">
                <a:solidFill>
                  <a:srgbClr val="00467C">
                    <a:alpha val="42745"/>
                  </a:srgbClr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19490" dirty="0" err="1">
                <a:solidFill>
                  <a:srgbClr val="00467C">
                    <a:alpha val="42745"/>
                  </a:srgbClr>
                </a:solidFill>
                <a:latin typeface="Chunk Five"/>
                <a:ea typeface="Chunk Five"/>
                <a:cs typeface="Chunk Five"/>
                <a:sym typeface="Chunk Five"/>
              </a:rPr>
              <a:t>vou</a:t>
            </a:r>
            <a:endParaRPr lang="en-US" sz="19490" dirty="0">
              <a:solidFill>
                <a:srgbClr val="00467C">
                  <a:alpha val="42745"/>
                </a:srgbClr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3651359" y="205083"/>
            <a:ext cx="2984283" cy="2276823"/>
          </a:xfrm>
          <a:custGeom>
            <a:avLst/>
            <a:gdLst/>
            <a:ahLst/>
            <a:cxnLst/>
            <a:rect l="l" t="t" r="r" b="b"/>
            <a:pathLst>
              <a:path w="2984283" h="2276823">
                <a:moveTo>
                  <a:pt x="0" y="0"/>
                </a:moveTo>
                <a:lnTo>
                  <a:pt x="2984282" y="0"/>
                </a:lnTo>
                <a:lnTo>
                  <a:pt x="2984282" y="2276823"/>
                </a:lnTo>
                <a:lnTo>
                  <a:pt x="0" y="22768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1132384" y="12607366"/>
            <a:ext cx="8022232" cy="2651752"/>
            <a:chOff x="0" y="-23710"/>
            <a:chExt cx="10696309" cy="3535668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10696309" cy="1504452"/>
              <a:chOff x="0" y="0"/>
              <a:chExt cx="1376560" cy="193615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376560" cy="193615"/>
              </a:xfrm>
              <a:custGeom>
                <a:avLst/>
                <a:gdLst/>
                <a:ahLst/>
                <a:cxnLst/>
                <a:rect l="l" t="t" r="r" b="b"/>
                <a:pathLst>
                  <a:path w="1376560" h="193615">
                    <a:moveTo>
                      <a:pt x="16294" y="0"/>
                    </a:moveTo>
                    <a:lnTo>
                      <a:pt x="1360266" y="0"/>
                    </a:lnTo>
                    <a:cubicBezTo>
                      <a:pt x="1369265" y="0"/>
                      <a:pt x="1376560" y="7295"/>
                      <a:pt x="1376560" y="16294"/>
                    </a:cubicBezTo>
                    <a:lnTo>
                      <a:pt x="1376560" y="177321"/>
                    </a:lnTo>
                    <a:cubicBezTo>
                      <a:pt x="1376560" y="186320"/>
                      <a:pt x="1369265" y="193615"/>
                      <a:pt x="1360266" y="193615"/>
                    </a:cubicBezTo>
                    <a:lnTo>
                      <a:pt x="16294" y="193615"/>
                    </a:lnTo>
                    <a:cubicBezTo>
                      <a:pt x="7295" y="193615"/>
                      <a:pt x="0" y="186320"/>
                      <a:pt x="0" y="177321"/>
                    </a:cubicBezTo>
                    <a:lnTo>
                      <a:pt x="0" y="16294"/>
                    </a:lnTo>
                    <a:cubicBezTo>
                      <a:pt x="0" y="7295"/>
                      <a:pt x="7295" y="0"/>
                      <a:pt x="16294" y="0"/>
                    </a:cubicBezTo>
                    <a:close/>
                  </a:path>
                </a:pathLst>
              </a:custGeom>
              <a:solidFill>
                <a:srgbClr val="EE7104"/>
              </a:solidFill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1376560" cy="23171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401372" y="-23710"/>
              <a:ext cx="9900107" cy="15011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9588"/>
                </a:lnSpc>
                <a:spcBef>
                  <a:spcPct val="0"/>
                </a:spcBef>
              </a:pPr>
              <a:r>
                <a:rPr lang="en-US" sz="6849" dirty="0">
                  <a:solidFill>
                    <a:srgbClr val="F6F6F6"/>
                  </a:solidFill>
                  <a:latin typeface="Open Sauce"/>
                  <a:ea typeface="Open Sauce"/>
                  <a:cs typeface="Open Sauce"/>
                  <a:sym typeface="Open Sauce"/>
                </a:rPr>
                <a:t>EU VOU PARA O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1327761"/>
              <a:ext cx="10696309" cy="21841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731"/>
                </a:lnSpc>
                <a:spcBef>
                  <a:spcPct val="0"/>
                </a:spcBef>
              </a:pPr>
              <a:r>
                <a:rPr lang="en-US" sz="9093" dirty="0">
                  <a:solidFill>
                    <a:srgbClr val="00467C"/>
                  </a:solidFill>
                  <a:latin typeface="Chunk Five"/>
                  <a:ea typeface="Chunk Five"/>
                  <a:cs typeface="Chunk Five"/>
                  <a:sym typeface="Chunk Five"/>
                </a:rPr>
                <a:t>SUNSET 2025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32384" y="15525907"/>
            <a:ext cx="8022232" cy="722325"/>
            <a:chOff x="0" y="0"/>
            <a:chExt cx="10696309" cy="963100"/>
          </a:xfrm>
        </p:grpSpPr>
        <p:sp>
          <p:nvSpPr>
            <p:cNvPr id="22" name="TextBox 22"/>
            <p:cNvSpPr txBox="1"/>
            <p:nvPr/>
          </p:nvSpPr>
          <p:spPr>
            <a:xfrm>
              <a:off x="1266204" y="-38100"/>
              <a:ext cx="7987271" cy="474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49"/>
                </a:lnSpc>
                <a:spcBef>
                  <a:spcPct val="0"/>
                </a:spcBef>
              </a:pPr>
              <a:r>
                <a:rPr lang="en-US" sz="2178" b="1">
                  <a:solidFill>
                    <a:srgbClr val="EF6F04"/>
                  </a:solidFill>
                  <a:latin typeface="Open Sauce Heavy"/>
                  <a:ea typeface="Open Sauce Heavy"/>
                  <a:cs typeface="Open Sauce Heavy"/>
                  <a:sym typeface="Open Sauce Heavy"/>
                </a:rPr>
                <a:t>DATA:</a:t>
              </a:r>
              <a:r>
                <a:rPr lang="en-US" sz="2178" b="1">
                  <a:solidFill>
                    <a:srgbClr val="00467C"/>
                  </a:solidFill>
                  <a:latin typeface="Open Sauce Heavy"/>
                  <a:ea typeface="Open Sauce Heavy"/>
                  <a:cs typeface="Open Sauce Heavy"/>
                  <a:sym typeface="Open Sauce Heavy"/>
                </a:rPr>
                <a:t> 05 E 06 DE JUNHO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505043"/>
              <a:ext cx="10696309" cy="458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59"/>
                </a:lnSpc>
                <a:spcBef>
                  <a:spcPct val="0"/>
                </a:spcBef>
              </a:pPr>
              <a:r>
                <a:rPr lang="en-US" sz="2113" b="1" dirty="0">
                  <a:solidFill>
                    <a:srgbClr val="EE7104"/>
                  </a:solidFill>
                  <a:latin typeface="Open Sauce Heavy"/>
                  <a:ea typeface="Open Sauce Heavy"/>
                  <a:cs typeface="Open Sauce Heavy"/>
                  <a:sym typeface="Open Sauce Heavy"/>
                </a:rPr>
                <a:t>LOCAL:</a:t>
              </a:r>
              <a:r>
                <a:rPr lang="en-US" sz="2113" b="1" dirty="0">
                  <a:solidFill>
                    <a:srgbClr val="00467C"/>
                  </a:solidFill>
                  <a:latin typeface="Open Sauce Heavy"/>
                  <a:ea typeface="Open Sauce Heavy"/>
                  <a:cs typeface="Open Sauce Heavy"/>
                  <a:sym typeface="Open Sauce Heavy"/>
                </a:rPr>
                <a:t> HOTEL MERCURE NO RIO VERMELHO - SALVADOR</a:t>
              </a:r>
            </a:p>
          </p:txBody>
        </p:sp>
      </p:grpSp>
      <p:pic>
        <p:nvPicPr>
          <p:cNvPr id="25" name="Imagem 24">
            <a:extLst>
              <a:ext uri="{FF2B5EF4-FFF2-40B4-BE49-F238E27FC236}">
                <a16:creationId xmlns:a16="http://schemas.microsoft.com/office/drawing/2014/main" id="{86E3CF09-3A4E-5DB1-FD36-C4E039E266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r="3125"/>
          <a:stretch/>
        </p:blipFill>
        <p:spPr>
          <a:xfrm>
            <a:off x="2438400" y="3895294"/>
            <a:ext cx="5410200" cy="758176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32</Words>
  <Application>Microsoft Office PowerPoint</Application>
  <PresentationFormat>Personalizar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Chunk Five</vt:lpstr>
      <vt:lpstr>Open Sauce Heavy</vt:lpstr>
      <vt:lpstr>Open Sauce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 vou para o sunset</dc:title>
  <cp:lastModifiedBy>Josianes Santos</cp:lastModifiedBy>
  <cp:revision>2</cp:revision>
  <dcterms:created xsi:type="dcterms:W3CDTF">2006-08-16T00:00:00Z</dcterms:created>
  <dcterms:modified xsi:type="dcterms:W3CDTF">2025-05-08T16:26:02Z</dcterms:modified>
  <dc:identifier>DAGmZnYche8</dc:identifier>
</cp:coreProperties>
</file>